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44d4c2d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44d4c2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44d4c2d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44d4c2d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44d4c2d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44d4c2d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d4c2d7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d4c2d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44d4c2d7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44d4c2d7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44d4c2d7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44d4c2d7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