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63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43"/>
    <p:restoredTop sz="96405"/>
  </p:normalViewPr>
  <p:slideViewPr>
    <p:cSldViewPr snapToGrid="0">
      <p:cViewPr varScale="1">
        <p:scale>
          <a:sx n="164" d="100"/>
          <a:sy n="164" d="100"/>
        </p:scale>
        <p:origin x="168" y="2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c330c3392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c330c3392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c330c3392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c330c3392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c330c3392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c330c3392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c330c3392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c330c3392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c330c33921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c330c33921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910D04E4-B1A9-664A-8833-845E485B2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63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4DAB71C-F66A-F449-A0CF-56EE201493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3" y="0"/>
            <a:ext cx="9130473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0</Words>
  <Application>Microsoft Macintosh PowerPoint</Application>
  <PresentationFormat>Ekran Gösterisi (16:9)</PresentationFormat>
  <Paragraphs>0</Paragraphs>
  <Slides>7</Slides>
  <Notes>7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9" baseType="lpstr">
      <vt:lpstr>Arial</vt:lpstr>
      <vt:lpstr>Simple Light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7</cp:revision>
  <dcterms:modified xsi:type="dcterms:W3CDTF">2021-04-06T11:26:16Z</dcterms:modified>
</cp:coreProperties>
</file>